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notesSlides/notesSlide28.xml" ContentType="application/vnd.openxmlformats-officedocument.presentationml.notesSlide+xml"/>
  <Override PartName="/ppt/tags/tag29.xml" ContentType="application/vnd.openxmlformats-officedocument.presentationml.tags+xml"/>
  <Override PartName="/ppt/notesSlides/notesSlide29.xml" ContentType="application/vnd.openxmlformats-officedocument.presentationml.notesSlide+xml"/>
  <Override PartName="/ppt/tags/tag30.xml" ContentType="application/vnd.openxmlformats-officedocument.presentationml.tags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63" r:id="rId2"/>
    <p:sldId id="259" r:id="rId3"/>
    <p:sldId id="256" r:id="rId4"/>
    <p:sldId id="267" r:id="rId5"/>
    <p:sldId id="261" r:id="rId6"/>
    <p:sldId id="268" r:id="rId7"/>
    <p:sldId id="262" r:id="rId8"/>
    <p:sldId id="271" r:id="rId9"/>
    <p:sldId id="272" r:id="rId10"/>
    <p:sldId id="273" r:id="rId11"/>
    <p:sldId id="265" r:id="rId12"/>
    <p:sldId id="274" r:id="rId13"/>
    <p:sldId id="270" r:id="rId14"/>
    <p:sldId id="277" r:id="rId15"/>
    <p:sldId id="279" r:id="rId16"/>
    <p:sldId id="280" r:id="rId17"/>
    <p:sldId id="258" r:id="rId18"/>
    <p:sldId id="282" r:id="rId19"/>
    <p:sldId id="278" r:id="rId20"/>
    <p:sldId id="276" r:id="rId21"/>
    <p:sldId id="281" r:id="rId22"/>
    <p:sldId id="264" r:id="rId23"/>
    <p:sldId id="283" r:id="rId24"/>
    <p:sldId id="285" r:id="rId25"/>
    <p:sldId id="284" r:id="rId26"/>
    <p:sldId id="269" r:id="rId27"/>
    <p:sldId id="266" r:id="rId28"/>
    <p:sldId id="257" r:id="rId29"/>
    <p:sldId id="286" r:id="rId30"/>
    <p:sldId id="275" r:id="rId31"/>
    <p:sldId id="28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0C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224" autoAdjust="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7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E59D0-11B3-4D2E-B605-2F4BD7852706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F830C0-EADA-4481-9595-D2B9EB7EB6D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28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805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496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700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255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360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855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9619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767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223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7524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7553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860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9197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2137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6706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6563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067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8096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2194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701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9168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3346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6063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9547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1627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1993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5651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0639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7422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2682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F830C0-EADA-4481-9595-D2B9EB7EB6DF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510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3BB1B-AFB9-4D8A-96C9-CED8416DDC43}" type="datetimeFigureOut">
              <a:rPr lang="ru-RU" smtClean="0"/>
              <a:pPr/>
              <a:t>26.08.2015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7205E-2F72-42FA-8BD5-981AE402D3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wma"/><Relationship Id="rId7" Type="http://schemas.openxmlformats.org/officeDocument/2006/relationships/image" Target="../media/image2.jpeg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4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6.tiff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7.tiff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10.tiff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11.jpeg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4.jpe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5" Type="http://schemas.openxmlformats.org/officeDocument/2006/relationships/image" Target="../media/image15.pn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16.jpe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5" Type="http://schemas.openxmlformats.org/officeDocument/2006/relationships/image" Target="../media/image23.jpeg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24.jpeg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5" Type="http://schemas.openxmlformats.org/officeDocument/2006/relationships/image" Target="../media/image25.jpe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26.jpeg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27.jpeg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5" Type="http://schemas.openxmlformats.org/officeDocument/2006/relationships/image" Target="../media/image28.jpe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29.png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4.jpeg"/><Relationship Id="rId5" Type="http://schemas.openxmlformats.org/officeDocument/2006/relationships/image" Target="../media/image32.jpeg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5" Type="http://schemas.openxmlformats.org/officeDocument/2006/relationships/image" Target="../media/image34.jpeg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5" Type="http://schemas.openxmlformats.org/officeDocument/2006/relationships/image" Target="../media/image35.jpeg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Users\User\Desktop\145164200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794571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51520" y="476672"/>
            <a:ext cx="87849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Несколько минут в священном месте</a:t>
            </a:r>
            <a:endParaRPr lang="ru-RU" sz="4400" dirty="0"/>
          </a:p>
        </p:txBody>
      </p:sp>
      <p:pic>
        <p:nvPicPr>
          <p:cNvPr id="8" name="secret_garden_-_songs_from_a_secret_garden_(zaycev.net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315123" y="6010064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Click="0" advTm="585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1">
                <p:cTn id="12" repeatCount="300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95536" y="404664"/>
            <a:ext cx="8496944" cy="44319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Дорогой друг! 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Сегодня мы приглашаем тебя провести несколько минут в очень важном, священном месте нашего города 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Новая Ляля– </a:t>
            </a:r>
          </a:p>
          <a:p>
            <a:pPr algn="ctr"/>
            <a:r>
              <a:rPr lang="ru-RU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Храме во Имя Воскресения Христова.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Давай посмотрим, какой он. 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A0C6A"/>
              </a:solidFill>
              <a:latin typeface="Jikharev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1779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51520" y="188640"/>
            <a:ext cx="86764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Не правда ли красивый! Стоит среди сосен и елей, словно сказочный терем! Недаром многие говорят, что наш храм – один из самых красивых на северном Урале. Никто и не сомневается, ведь он построен молитвой и трудами самих прихожан.</a:t>
            </a:r>
            <a:endParaRPr lang="ru-RU" sz="2800" dirty="0"/>
          </a:p>
        </p:txBody>
      </p:sp>
      <p:pic>
        <p:nvPicPr>
          <p:cNvPr id="7" name="Picture 6" descr="70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2675292"/>
            <a:ext cx="6796478" cy="4207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1585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86292"/>
            <a:ext cx="5616624" cy="3789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60040" y="5589240"/>
            <a:ext cx="5256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Николаевская церковь.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1920-е годы.</a:t>
            </a:r>
            <a:endParaRPr lang="ru-RU" sz="3200" b="1" dirty="0">
              <a:solidFill>
                <a:srgbClr val="0A0C6A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116632"/>
            <a:ext cx="9036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Но сначала немного из истории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возрождения православной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церкви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/>
            </a:r>
            <a:b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</a:b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городе Новая Ляля.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616624" y="1628800"/>
            <a:ext cx="35273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Первый православный храм </a:t>
            </a:r>
          </a:p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нашем городе был построен в 1917 году в честь святителя Николая чудотворца. Церковь была деревянная, </a:t>
            </a:r>
            <a:r>
              <a:rPr lang="ru-RU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однопрестольная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. </a:t>
            </a:r>
            <a:endParaRPr lang="ru-RU" sz="2800" dirty="0"/>
          </a:p>
        </p:txBody>
      </p:sp>
    </p:spTree>
    <p:custDataLst>
      <p:tags r:id="rId1"/>
    </p:custDataLst>
  </p:cSld>
  <p:clrMapOvr>
    <a:masterClrMapping/>
  </p:clrMapOvr>
  <p:transition spd="med" advClick="0" advTm="2752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836712"/>
            <a:ext cx="86764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После прихода большевиков к власти началось гонение на Русскую Православную церковь. Не обошло стороной и поселки, и деревни Новолялинского района. 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М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ногие церкви были разрушены. В 1930 году Николаевская церковь была закрыта, а затем и снесена, но старожилы города помнят, что находилась церковь в центре города, рядом с городской площадью.</a:t>
            </a:r>
            <a:endParaRPr lang="ru-RU" sz="3200" dirty="0"/>
          </a:p>
        </p:txBody>
      </p:sp>
    </p:spTree>
    <p:custDataLst>
      <p:tags r:id="rId1"/>
    </p:custDataLst>
  </p:cSld>
  <p:clrMapOvr>
    <a:masterClrMapping/>
  </p:clrMapOvr>
  <p:transition spd="med" advClick="0" advTm="2520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32364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49633"/>
            <a:ext cx="842493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Прошли долгих 63 года и в 1993 году, к радости верующих, в городе появился молитвенный дом. Работа закипела! На крыше дома надстроили купола, сделали иконостас, написали иконы на стенах, смастерили первые подсвечники.</a:t>
            </a:r>
            <a:endParaRPr lang="ru-RU" sz="2800" b="1" dirty="0" smtClean="0">
              <a:solidFill>
                <a:srgbClr val="0A0C6A"/>
              </a:solidFill>
              <a:latin typeface="Jikharev" pitchFamily="34" charset="0"/>
            </a:endParaRPr>
          </a:p>
          <a:p>
            <a:endParaRPr lang="ru-RU" sz="3200" dirty="0"/>
          </a:p>
        </p:txBody>
      </p:sp>
      <p:pic>
        <p:nvPicPr>
          <p:cNvPr id="7" name="Picture 2" descr="C:\Documents and Settings\Владелец\Мои документы\кр.отдел\для Над Ген\работники Храма\2011-04-17 19-45-34_0338.tif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102" y="2649172"/>
            <a:ext cx="6222741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1679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Владелец\Мои документы\кр.отдел\для Над Ген\работники Храма\2011-04-17 19-44-12_0337.tif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0794" y="2177480"/>
            <a:ext cx="6853205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23528" y="188640"/>
            <a:ext cx="74168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Более 15 лет молитвенный дом объединял православных людей города, но всё это время они мечтали о большом, красивом храме.</a:t>
            </a:r>
            <a:endParaRPr lang="ru-RU" sz="3200" dirty="0">
              <a:solidFill>
                <a:srgbClr val="0A0C6A"/>
              </a:solidFill>
              <a:latin typeface="Jikharev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873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Город Новая Ляля со 105 гор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31231" y="260648"/>
            <a:ext cx="4412769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471601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Место под новый храм выбрали чудное и самое высокое, с которого уходит вдаль лента дороги. </a:t>
            </a:r>
          </a:p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народе это место называют 105-й горой. С нее город виден как на ладони. </a:t>
            </a:r>
          </a:p>
          <a:p>
            <a:endParaRPr lang="ru-RU" sz="3200" dirty="0"/>
          </a:p>
        </p:txBody>
      </p:sp>
      <p:pic>
        <p:nvPicPr>
          <p:cNvPr id="8" name="Picture 5" descr="480580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828" y="3789040"/>
            <a:ext cx="4582203" cy="3199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860032" y="4357661"/>
            <a:ext cx="4283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2001 году в торжественной обстановке состоялась закладка храма. </a:t>
            </a:r>
            <a:endParaRPr lang="ru-RU" sz="3200" dirty="0"/>
          </a:p>
        </p:txBody>
      </p:sp>
    </p:spTree>
    <p:custDataLst>
      <p:tags r:id="rId1"/>
    </p:custDataLst>
  </p:cSld>
  <p:clrMapOvr>
    <a:masterClrMapping/>
  </p:clrMapOvr>
  <p:transition spd="med" advClick="0" advTm="1908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er\Documents\мамины документы\проект\храм 4.tif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2349660"/>
            <a:ext cx="7285543" cy="4509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39552" y="116632"/>
            <a:ext cx="8856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Это была всенародная стройка! Помогали все, кто чем мог. И взрослые, и дети. Храм построили на средства, собранные от пожертвований прихожанами, а также организациями и предприятиями города. Денежные переводы на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строительство приходили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 из других областей России.</a:t>
            </a:r>
            <a:endParaRPr lang="ru-RU" sz="2400" dirty="0"/>
          </a:p>
        </p:txBody>
      </p:sp>
    </p:spTree>
    <p:custDataLst>
      <p:tags r:id="rId1"/>
    </p:custDataLst>
  </p:cSld>
  <p:clrMapOvr>
    <a:masterClrMapping/>
  </p:clrMapOvr>
  <p:transition spd="med" advClick="0" advTm="1901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355976" y="404664"/>
            <a:ext cx="446449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15 ноября 2005 года состоялось освящение и установка семи колоколов на звоннице храма. Вес самого большого колокола – 158 килограммов, самый маленький весит всего 14 килограммов. </a:t>
            </a:r>
          </a:p>
          <a:p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этот день над городом разнесся непривычный слуху горожан колокольный звон благовеста! Многие не скрывали слез радости.</a:t>
            </a:r>
            <a:endParaRPr lang="ru-RU" sz="2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1" y="404664"/>
            <a:ext cx="4009863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2289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screen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28422"/>
            <a:ext cx="4504251" cy="3559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screen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277" y="2580725"/>
            <a:ext cx="3240360" cy="4277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69001" y="116632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2 января 2006 года архиепископ Екатеринбургский и Верхотурский 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Викентий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 освятил новый храм и отслужил  Божественную Литургию. 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78895" y="4365104"/>
            <a:ext cx="5256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С этого дня у верующих города Новая Ляля началась новая церковная жизнь. </a:t>
            </a:r>
            <a:endParaRPr lang="ru-RU" sz="3200" dirty="0"/>
          </a:p>
        </p:txBody>
      </p:sp>
    </p:spTree>
    <p:custDataLst>
      <p:tags r:id="rId1"/>
    </p:custDataLst>
  </p:cSld>
  <p:clrMapOvr>
    <a:masterClrMapping/>
  </p:clrMapOvr>
  <p:transition spd="med" advClick="0" advTm="1534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26064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Наш храм имеет форму креста. Эта конструкция свода храма над храмовым зданием вокруг главного купола имеет шесть малых куполов, которые символизируют семь таинств православной церкви. Звонница расположена над входом в храм.</a:t>
            </a:r>
            <a:endParaRPr lang="ru-RU" sz="2400" dirty="0"/>
          </a:p>
        </p:txBody>
      </p:sp>
      <p:pic>
        <p:nvPicPr>
          <p:cNvPr id="7" name="Picture 2" descr="C:\Documents and Settings\Владелец\Мои документы\кр.отдел\для Над Ген\Храм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2041362"/>
            <a:ext cx="6663791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1625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4714703" cy="5904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932040" y="1196752"/>
            <a:ext cx="40324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Дорогой друг! 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Вот ты и узнал, как появилась церковь в нашем городе. 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А теперь давай зайдем в храм и посмотрим, как  же он выглядит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внутри,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 что там находится.</a:t>
            </a:r>
            <a:endParaRPr lang="ru-RU" sz="2800" dirty="0"/>
          </a:p>
        </p:txBody>
      </p:sp>
    </p:spTree>
    <p:custDataLst>
      <p:tags r:id="rId1"/>
    </p:custDataLst>
  </p:cSld>
  <p:clrMapOvr>
    <a:masterClrMapping/>
  </p:clrMapOvr>
  <p:transition spd="med" advClick="0" advTm="936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764704"/>
            <a:ext cx="4176464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Перед входом в церковь верующие люди, поклонившись  иконе Иисуса Христа </a:t>
            </a:r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</a:t>
            </a:r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, не спеша, трижды перекрестив себя, поднимаются на крыльцо. Открыв двери, они попадают в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притвор </a:t>
            </a:r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– небольшое пространство между дверью и храмом.</a:t>
            </a:r>
            <a:endParaRPr lang="ru-RU" sz="2600" dirty="0"/>
          </a:p>
        </p:txBody>
      </p:sp>
      <p:pic>
        <p:nvPicPr>
          <p:cNvPr id="6" name="Picture 2" descr="C:\Documents and Settings\All Users\Документы\фотоЦРБ\церковь\PA130150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283968" y="620688"/>
            <a:ext cx="4519664" cy="6026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1442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ll Users\Документы\фотоЦРБ\церковь\PA13014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332656"/>
            <a:ext cx="4512501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346" name="Picture 2" descr="C:\Documents and Settings\All Users\Документы\фотоЦРБ\церковь\PA130146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3332449"/>
            <a:ext cx="4682070" cy="3511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79512" y="620688"/>
            <a:ext cx="4032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притворе нашего храма находится книжно-иконная лавка, где можно купить свечку, икону или крестик, интересную книгу и календарь  и многое другое.</a:t>
            </a:r>
            <a:endParaRPr lang="ru-RU" sz="2400" dirty="0"/>
          </a:p>
        </p:txBody>
      </p:sp>
    </p:spTree>
    <p:custDataLst>
      <p:tags r:id="rId1"/>
    </p:custDataLst>
  </p:cSld>
  <p:clrMapOvr>
    <a:masterClrMapping/>
  </p:clrMapOvr>
  <p:transition spd="med" advClick="0" advTm="1113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ll Users\Документы\фотоЦРБ\церковь\PA13013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5467264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79512" y="244952"/>
            <a:ext cx="4967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Из  притвора  мы с вами попадаем внутрь храма. </a:t>
            </a:r>
            <a:endParaRPr lang="ru-RU" sz="3200" dirty="0"/>
          </a:p>
        </p:txBody>
      </p:sp>
      <p:pic>
        <p:nvPicPr>
          <p:cNvPr id="1026" name="Picture 2" descr="C:\Documents and Settings\All Users\Документы\фотоЦРБ\церковь\PA130136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9168">
            <a:off x="3111943" y="4928337"/>
            <a:ext cx="2493840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5436096" y="188641"/>
            <a:ext cx="358214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На середине храма расположена икона, которую называют Храмовой или 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Праздничной иконой.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По этой иконе можно определить, какое событие сегодня вспоминает и чествует  Православная церковь. Подойдя к иконе, снова трижды перекрестившись, ее целуют. </a:t>
            </a:r>
            <a:endParaRPr lang="ru-RU" sz="2400" dirty="0"/>
          </a:p>
        </p:txBody>
      </p:sp>
    </p:spTree>
    <p:custDataLst>
      <p:tags r:id="rId1"/>
    </p:custDataLst>
  </p:cSld>
  <p:clrMapOvr>
    <a:masterClrMapping/>
  </p:clrMapOvr>
  <p:transition spd="med" advClick="0" advTm="2129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C:\Documents and Settings\All Users\Документы\фотоЦРБ\церковь\PA13014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116632"/>
            <a:ext cx="4032448" cy="5138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23528" y="404664"/>
            <a:ext cx="439248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После этого можно ставить свечи о здравии на подсвечники, желая своим близким, друзьям здоровья, удачи, чтобы у них все было хорошо.</a:t>
            </a:r>
            <a:endParaRPr lang="ru-RU" sz="2600" dirty="0"/>
          </a:p>
        </p:txBody>
      </p:sp>
      <p:pic>
        <p:nvPicPr>
          <p:cNvPr id="2050" name="Picture 2" descr="C:\Documents and Settings\All Users\Документы\фотоЦРБ\церковь\PA130137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2924944"/>
            <a:ext cx="4458912" cy="3340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1016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All Users\Документы\фотоЦРБ\церковь\PA13013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620688"/>
            <a:ext cx="5578143" cy="4680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51520" y="1628800"/>
            <a:ext cx="324036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Этот столик в церкви называется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канун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. Сюда тоже можно поставить свечку, но за упокой ваших умерших близких людей.</a:t>
            </a:r>
            <a:endParaRPr lang="ru-RU" sz="2800" dirty="0"/>
          </a:p>
        </p:txBody>
      </p:sp>
    </p:spTree>
    <p:custDataLst>
      <p:tags r:id="rId1"/>
    </p:custDataLst>
  </p:cSld>
  <p:clrMapOvr>
    <a:masterClrMapping/>
  </p:clrMapOvr>
  <p:transition spd="med" advClick="0" advTm="915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2" descr="C:\Documents and Settings\All Users\Документы\фотоЦРБ\церковь\PA130148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2204864"/>
            <a:ext cx="5285743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9531" y="286824"/>
            <a:ext cx="84249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Теперь можно оглядеться. Посмотрите, какие красивые иконы с ликами святых – это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иконостас.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 В нашем храме иконостас имеет четыре ряда. В завершении расположена икона Святой Троицы.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64088" y="2492896"/>
            <a:ext cx="3528392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Иконостас отделяет пространство храма от алтаря.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Алтарь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– самое святое пространство храма. Посторонним сюда вход не разрешен, только священнослужителю. </a:t>
            </a:r>
          </a:p>
        </p:txBody>
      </p:sp>
    </p:spTree>
    <p:custDataLst>
      <p:tags r:id="rId1"/>
    </p:custDataLst>
  </p:cSld>
  <p:clrMapOvr>
    <a:masterClrMapping/>
  </p:clrMapOvr>
  <p:transition spd="med" advClick="0" advTm="3084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All Users\Документы\фотоЦРБ\церковь\PA130140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1340768"/>
            <a:ext cx="4891763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620688"/>
            <a:ext cx="388843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Посередине иконостаса видны двери – это Царские врата. Через них во время службы из алтаря выходит к прихожанам священник. Свое богослужение: чтение проповедей, причащение прихожан,  батюшка совершает с небольшого закругленного возвышения на полу, которое называется -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амвон.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 </a:t>
            </a:r>
            <a:endParaRPr lang="ru-RU" sz="2400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3203848" y="4221088"/>
            <a:ext cx="3168352" cy="720080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923928" y="1268760"/>
            <a:ext cx="1872208" cy="792088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ransition spd="med" advClick="0" advTm="2378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All Users\Документы\фотоЦРБ\церковь\PA13014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9026" y="2208025"/>
            <a:ext cx="5394974" cy="4050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67544" y="0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нашей церкви множество икон с ликами святых и прихожане любят, остановившись, молиться перед иконой. Например, перед иконой святого Николая. </a:t>
            </a:r>
          </a:p>
          <a:p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A0C6A"/>
              </a:solidFill>
              <a:latin typeface="Jikharev" pitchFamily="34" charset="0"/>
            </a:endParaRPr>
          </a:p>
          <a:p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396552" y="220486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Эта икона особенная –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она чудотворная.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Говорят, что с ней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происходят чудеса,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 об этом вам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расскажут служители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церкви.</a:t>
            </a:r>
            <a:endParaRPr lang="ru-RU" sz="2400" dirty="0"/>
          </a:p>
        </p:txBody>
      </p:sp>
    </p:spTree>
    <p:custDataLst>
      <p:tags r:id="rId1"/>
    </p:custDataLst>
  </p:cSld>
  <p:clrMapOvr>
    <a:masterClrMapping/>
  </p:clrMapOvr>
  <p:transition spd="med" advClick="0" advTm="1705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C:\Documents and Settings\All Users\Документы\фотоЦРБ\церковь\PA1301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060848"/>
            <a:ext cx="6233474" cy="467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95536" y="476672"/>
            <a:ext cx="820891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А теперь посмотри вверх. Эта замечательная люстра называется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паникадило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, в переводе с греческого «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многосвечие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». Паникадило освещает весь храм.</a:t>
            </a:r>
            <a:endParaRPr lang="ru-RU" sz="2400" dirty="0"/>
          </a:p>
        </p:txBody>
      </p:sp>
    </p:spTree>
    <p:custDataLst>
      <p:tags r:id="rId1"/>
    </p:custDataLst>
  </p:cSld>
  <p:clrMapOvr>
    <a:masterClrMapping/>
  </p:clrMapOvr>
  <p:transition spd="med" advClick="0" advTm="1228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All Users\Документы\фотоЦРБ\церковь\PA13014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2334" y="2204864"/>
            <a:ext cx="6042766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39552" y="404664"/>
            <a:ext cx="8352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 снова посмотри вверх. Над выходом из храма устроен балкон - клирос, на котором во время службы располагаются певчие - церковный хор.</a:t>
            </a:r>
            <a:endParaRPr lang="ru-RU" sz="2800" dirty="0"/>
          </a:p>
        </p:txBody>
      </p:sp>
    </p:spTree>
    <p:custDataLst>
      <p:tags r:id="rId1"/>
    </p:custDataLst>
  </p:cSld>
  <p:clrMapOvr>
    <a:masterClrMapping/>
  </p:clrMapOvr>
  <p:transition spd="med" advClick="0" advTm="999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188640"/>
            <a:ext cx="7272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При храме работает воскресная церковно-приходская школа, где ребята узнают о Боге, о церкви, о святых. Проходят праздники на  Рождество Христово, на Пасху и другие праздники.</a:t>
            </a:r>
            <a:endParaRPr lang="ru-RU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76264" y="2276872"/>
            <a:ext cx="6768752" cy="4368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0" y="2636912"/>
            <a:ext cx="23762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Ученики воскресной школы и 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отец 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Николай </a:t>
            </a:r>
            <a:r>
              <a:rPr lang="ru-RU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Мелехин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.</a:t>
            </a:r>
            <a:endParaRPr lang="ru-RU" sz="2800" dirty="0"/>
          </a:p>
        </p:txBody>
      </p:sp>
    </p:spTree>
    <p:custDataLst>
      <p:tags r:id="rId1"/>
    </p:custDataLst>
  </p:cSld>
  <p:clrMapOvr>
    <a:masterClrMapping/>
  </p:clrMapOvr>
  <p:transition spd="med" advClick="0" advTm="1399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Documents and Settings\All Users\Документы\фотоЦРБ\фото мероприятий\2013\PA130133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513" y="1484784"/>
            <a:ext cx="4032449" cy="3024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Documents and Settings\All Users\Документы\Мои рисунки\воскресная школа\Библиотекарь Салтанова Н.Г. в воскресной школе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4403" y="3472016"/>
            <a:ext cx="5047236" cy="3364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79512" y="332656"/>
            <a:ext cx="89644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Наша Центральная районная библиотека сотрудничает с воскресной школой. В школе мы провели уже несколько краеведческих мероприятий, таких как: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95936" y="1268760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- познавательный урок «И в пир, и в мир» (об истории русской одежды на Урале),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07904" y="2420888"/>
            <a:ext cx="52920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Char char="-"/>
            </a:pP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слайд-путешествие </a:t>
            </a:r>
          </a:p>
          <a:p>
            <a:pPr algn="r"/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«7 Чудес Свердловской области» и другие.</a:t>
            </a:r>
            <a:endParaRPr lang="ru-RU" sz="2200" dirty="0"/>
          </a:p>
        </p:txBody>
      </p:sp>
    </p:spTree>
    <p:custDataLst>
      <p:tags r:id="rId1"/>
    </p:custDataLst>
  </p:cSld>
  <p:clrMapOvr>
    <a:masterClrMapping/>
  </p:clrMapOvr>
  <p:transition spd="med" advClick="0" advTm="1506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69782" y="4090"/>
            <a:ext cx="82089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Да, действительно, красив наш храм! </a:t>
            </a:r>
          </a:p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Красив в любое время года: зимой и летом, осенью и весной.</a:t>
            </a:r>
          </a:p>
          <a:p>
            <a:pPr algn="ctr"/>
            <a:endParaRPr lang="ru-RU" dirty="0"/>
          </a:p>
        </p:txBody>
      </p:sp>
      <p:pic>
        <p:nvPicPr>
          <p:cNvPr id="7" name="Picture 3" descr="C:\Users\User\Desktop\DSC_0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124744"/>
            <a:ext cx="7956376" cy="5284278"/>
          </a:xfrm>
          <a:prstGeom prst="rect">
            <a:avLst/>
          </a:prstGeom>
          <a:noFill/>
        </p:spPr>
      </p:pic>
      <p:pic>
        <p:nvPicPr>
          <p:cNvPr id="8" name="Picture 6" descr="70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8563526" cy="5301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Documents and Settings\Владелец\Мои документы\кр.отдел\для Над Ген\P1040140.JPG"/>
          <p:cNvPicPr>
            <a:picLocks noChangeAspect="1" noChangeArrowheads="1"/>
          </p:cNvPicPr>
          <p:nvPr/>
        </p:nvPicPr>
        <p:blipFill>
          <a:blip r:embed="rId7" cstate="screen">
            <a:lum brigh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03"/>
          <a:stretch>
            <a:fillRect/>
          </a:stretch>
        </p:blipFill>
        <p:spPr bwMode="auto">
          <a:xfrm>
            <a:off x="539552" y="1124744"/>
            <a:ext cx="7607789" cy="522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4" descr="C:\Users\User\Desktop\145164200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3" y="1250334"/>
            <a:ext cx="8694163" cy="5702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1815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er\Desktop\IMG_863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584775"/>
            <a:ext cx="7488832" cy="4992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69173" y="0"/>
            <a:ext cx="88748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Красив, как снаружи, так и внутри!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5373216"/>
            <a:ext cx="87484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А как ты думаешь, 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кто отвечает за всю эту красоту?</a:t>
            </a:r>
            <a:endParaRPr lang="ru-RU" sz="4000" dirty="0">
              <a:solidFill>
                <a:srgbClr val="0A0C6A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972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C:\Documents and Settings\Владелец\Мои документы\кр.отдел\для Над Ген\работники Храма\P105035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052548" cy="52895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83568" y="188640"/>
            <a:ext cx="7200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Настоятель церкви –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отец Владимир </a:t>
            </a:r>
            <a:r>
              <a:rPr lang="ru-RU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Кисарин</a:t>
            </a:r>
            <a:endParaRPr lang="ru-RU" sz="3200" dirty="0"/>
          </a:p>
        </p:txBody>
      </p:sp>
    </p:spTree>
    <p:custDataLst>
      <p:tags r:id="rId1"/>
    </p:custDataLst>
  </p:cSld>
  <p:clrMapOvr>
    <a:masterClrMapping/>
  </p:clrMapOvr>
  <p:transition spd="med" advClick="0" advTm="518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User\Desktop\145164200.jpg"/>
          <p:cNvPicPr>
            <a:picLocks noChangeAspect="1" noChangeArrowheads="1"/>
          </p:cNvPicPr>
          <p:nvPr/>
        </p:nvPicPr>
        <p:blipFill>
          <a:blip r:embed="rId5" cstate="screen">
            <a:lum brigh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892398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95536" y="908720"/>
            <a:ext cx="766834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Над Новой Лялей звон колоколов.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Он в мир церковный открывает двери.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 золото церковных куполов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Зовет войти и приобщиться к вере.</a:t>
            </a:r>
          </a:p>
          <a:p>
            <a:pPr algn="ctr"/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A0C6A"/>
              </a:solidFill>
              <a:latin typeface="Jikharev" pitchFamily="34" charset="0"/>
            </a:endParaRP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Колокола звонят, поют, зовут.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Зовут к заутрене, обедне и вечерне.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 прихожане в новый храм идут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Молиться, каяться или просить прощенья.</a:t>
            </a:r>
          </a:p>
          <a:p>
            <a:pPr algn="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Виктор Кладов</a:t>
            </a:r>
          </a:p>
          <a:p>
            <a:endParaRPr lang="ru-RU" sz="2400" dirty="0" smtClean="0"/>
          </a:p>
        </p:txBody>
      </p:sp>
    </p:spTree>
    <p:custDataLst>
      <p:tags r:id="rId1"/>
    </p:custDataLst>
  </p:cSld>
  <p:clrMapOvr>
    <a:masterClrMapping/>
  </p:clrMapOvr>
  <p:transition spd="med" advClick="0" advTm="1949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89053" y="908720"/>
            <a:ext cx="9135963" cy="52014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Дорогой друг!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Надеемся, что несколько минут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/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</a:b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священном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месте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–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/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</a:b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Храме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во имя Воскресения Христова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ты провел с пользой. В следующее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/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</a:b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твоё посещение 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узнаешь,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/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</a:b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как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вести себя в храме </a:t>
            </a:r>
          </a:p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и что означают те или иные действия. </a:t>
            </a:r>
          </a:p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До новой встречи!</a:t>
            </a:r>
            <a:endParaRPr lang="ru-RU" sz="4000" dirty="0"/>
          </a:p>
        </p:txBody>
      </p:sp>
    </p:spTree>
    <p:custDataLst>
      <p:tags r:id="rId1"/>
    </p:custDataLst>
  </p:cSld>
  <p:clrMapOvr>
    <a:masterClrMapping/>
  </p:clrMapOvr>
  <p:transition spd="med" advClick="0" advTm="1842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laraperova.ru/wp-content/uploads/2015/01/Bozhestvennoe-proishozhdenie-chelovek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139952" y="148478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Н. Салтанова,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автор презентации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2996952"/>
            <a:ext cx="79563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В презентации использованы фотографии </a:t>
            </a: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с сайтов </a:t>
            </a:r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http://www.newlyalya.ru/;</a:t>
            </a:r>
          </a:p>
          <a:p>
            <a:pPr algn="ctr"/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http:www.shkolnyk,ucoz.ru/; </a:t>
            </a:r>
            <a:endParaRPr lang="ru-RU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A0C6A"/>
              </a:solidFill>
              <a:latin typeface="Jikharev" pitchFamily="34" charset="0"/>
            </a:endParaRP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A0C6A"/>
                </a:solidFill>
                <a:latin typeface="Jikharev" pitchFamily="34" charset="0"/>
              </a:rPr>
              <a:t>фотографии автора.</a:t>
            </a:r>
            <a:endParaRPr lang="ru-RU" sz="3200" b="1" dirty="0">
              <a:latin typeface="Jikharev" pitchFamily="34" charset="0"/>
            </a:endParaRPr>
          </a:p>
        </p:txBody>
      </p:sp>
    </p:spTree>
  </p:cSld>
  <p:clrMapOvr>
    <a:masterClrMapping/>
  </p:clrMapOvr>
  <p:transition spd="med" advClick="0" advTm="107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|6.2|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5|1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8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3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4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9.1|1.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7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8.3|1.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9.4|2.5|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1456</TotalTime>
  <Words>1083</Words>
  <Application>Microsoft Office PowerPoint</Application>
  <PresentationFormat>Экран (4:3)</PresentationFormat>
  <Paragraphs>113</Paragraphs>
  <Slides>31</Slides>
  <Notes>31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Marina</cp:lastModifiedBy>
  <cp:revision>129</cp:revision>
  <dcterms:created xsi:type="dcterms:W3CDTF">2002-01-01T03:09:31Z</dcterms:created>
  <dcterms:modified xsi:type="dcterms:W3CDTF">2015-08-26T02:58:32Z</dcterms:modified>
</cp:coreProperties>
</file>