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1F382F-E69E-4B9D-B5FC-728A942D3CA2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D3B657-F8DB-4813-9F05-56934C5E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602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D3B657-F8DB-4813-9F05-56934C5ED9A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778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24.08.2015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5.jpe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2132856"/>
            <a:ext cx="7560840" cy="25922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Поселок  строителей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01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DSC032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828" r="30376"/>
          <a:stretch/>
        </p:blipFill>
        <p:spPr bwMode="auto">
          <a:xfrm>
            <a:off x="251520" y="407895"/>
            <a:ext cx="4320480" cy="6211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83968" y="4437112"/>
            <a:ext cx="486003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Дорожный знак</a:t>
            </a:r>
          </a:p>
          <a:p>
            <a:pPr algn="ctr"/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«Поселок БЗСК»</a:t>
            </a:r>
            <a:endParaRPr lang="ru-RU" sz="4800" b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Фото№1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947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cuments\DSC031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9000"/>
            <a:ext cx="4142784" cy="3107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ocuments\DSC0319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73016"/>
            <a:ext cx="3950763" cy="2963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ocuments\Scanned Documents\пос. БЗСК, центральная улица, 1959г.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789" y="157113"/>
            <a:ext cx="4324350" cy="3263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3068959"/>
            <a:ext cx="8347097" cy="5040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Центральная улица поселка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05140" y="496401"/>
            <a:ext cx="1977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Фото№2</a:t>
            </a:r>
          </a:p>
          <a:p>
            <a:pPr lvl="0"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1959 г.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6138" y="6372583"/>
            <a:ext cx="431756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№3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76057" y="6422795"/>
            <a:ext cx="406794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№4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924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ocuments\Scanned Documents\пос. БЗСК, дом Черенковых, 1964г.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75047"/>
            <a:ext cx="3428589" cy="51845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ocuments\Scanned Documents\пос.БЗСК, вид на огороды, 1963г.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54478"/>
            <a:ext cx="2668110" cy="53531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5" y="5733256"/>
            <a:ext cx="5544615" cy="10081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 семьи Черенковых.1968г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№5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9932" y="260648"/>
            <a:ext cx="489218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Вид на огороды.1961г.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№6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697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cuments\DSC031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1602"/>
            <a:ext cx="4241058" cy="3180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ocuments\DSC031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578" y="3355714"/>
            <a:ext cx="4420243" cy="33151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717032"/>
            <a:ext cx="449257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Дом №5/1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№7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3895" y="2132856"/>
            <a:ext cx="426892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Детская площадка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№8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061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cuments\DSC032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36657"/>
            <a:ext cx="4238795" cy="3539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cuments\Scanned Documents\пос. БЗСК, первый крупнопанельный дом.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27"/>
          <a:stretch/>
        </p:blipFill>
        <p:spPr bwMode="auto">
          <a:xfrm>
            <a:off x="179512" y="149680"/>
            <a:ext cx="4176631" cy="4176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4282803"/>
            <a:ext cx="505405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Обелиск героям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гражданской войны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 10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260648"/>
            <a:ext cx="493204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Первый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крупнопанельный дом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№9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18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cuments\Scanned Documents\пос. БЗСК, застолье с соседями, 1963г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586" y="3690665"/>
            <a:ext cx="4197474" cy="3000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ocuments\Scanned Documents\пос. БЗСК, празднование  Дня посёлка, 1965г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81" y="188641"/>
            <a:ext cx="5108923" cy="3352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88463" y="3690665"/>
            <a:ext cx="500404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День поселка.1964г.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 №11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406754" y="1772816"/>
            <a:ext cx="3748972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Застолье с соседями.1963г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Фото№12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298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</TotalTime>
  <Words>80</Words>
  <Application>Microsoft Office PowerPoint</Application>
  <PresentationFormat>Экран (4:3)</PresentationFormat>
  <Paragraphs>28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Marina</cp:lastModifiedBy>
  <cp:revision>10</cp:revision>
  <dcterms:created xsi:type="dcterms:W3CDTF">2015-08-24T09:20:40Z</dcterms:created>
  <dcterms:modified xsi:type="dcterms:W3CDTF">2015-08-24T15:13:20Z</dcterms:modified>
</cp:coreProperties>
</file>